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11/22/2019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703878952"/>
              </p:ext>
            </p:extLst>
          </p:nvPr>
        </p:nvGraphicFramePr>
        <p:xfrm>
          <a:off x="180474" y="223710"/>
          <a:ext cx="7025777" cy="302870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All Bent Up</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heels against the rearmost fault line, inside the shooting area,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all moving targets must be activated before </a:t>
                      </a:r>
                      <a:r>
                        <a:rPr kumimoji="0" lang="en-US" sz="1100" b="1" i="0" u="none" strike="noStrike" cap="none" normalizeH="0" baseline="0">
                          <a:ln>
                            <a:noFill/>
                          </a:ln>
                          <a:solidFill>
                            <a:schemeClr val="tx1"/>
                          </a:solidFill>
                          <a:effectLst/>
                          <a:latin typeface="Arial" charset="0"/>
                          <a:ea typeface="ＭＳ Ｐゴシック" pitchFamily="-112" charset="-128"/>
                          <a:cs typeface="Times New Roman" pitchFamily="-112" charset="0"/>
                        </a:rPr>
                        <a:t>being engaged</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C6FE574C-BE73-4A2C-9AB9-A17359DDF88D}"/>
              </a:ext>
            </a:extLst>
          </p:cNvPr>
          <p:cNvPicPr>
            <a:picLocks noChangeAspect="1"/>
          </p:cNvPicPr>
          <p:nvPr/>
        </p:nvPicPr>
        <p:blipFill>
          <a:blip r:embed="rId5"/>
          <a:stretch>
            <a:fillRect/>
          </a:stretch>
        </p:blipFill>
        <p:spPr>
          <a:xfrm>
            <a:off x="180474" y="3488886"/>
            <a:ext cx="7025777" cy="518597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909310"/>
          </a:xfrm>
          <a:prstGeom prst="rect">
            <a:avLst/>
          </a:prstGeom>
          <a:noFill/>
        </p:spPr>
        <p:txBody>
          <a:bodyPr wrap="square" rtlCol="0">
            <a:spAutoFit/>
          </a:bodyPr>
          <a:lstStyle/>
          <a:p>
            <a:pPr algn="ctr"/>
            <a:r>
              <a:rPr lang="en-US" b="1" dirty="0"/>
              <a:t>All Bent Up</a:t>
            </a:r>
          </a:p>
          <a:p>
            <a:pPr algn="ctr"/>
            <a:r>
              <a:rPr lang="en-US" b="1" dirty="0"/>
              <a:t>Written Stage Briefing</a:t>
            </a:r>
          </a:p>
          <a:p>
            <a:r>
              <a:rPr lang="en-US" dirty="0"/>
              <a:t>All Bent Up is a 32 round, 160 point, Comstock field course. There are fifteen USPSA targets, two falling plates, and two pepper poppers. The best two hits on paper will score and the steel must fall to score. The start signal is audible.</a:t>
            </a:r>
          </a:p>
          <a:p>
            <a:endParaRPr lang="en-US" dirty="0"/>
          </a:p>
          <a:p>
            <a:r>
              <a:rPr lang="en-US" dirty="0"/>
              <a:t>Left pepper popper activates left swinger. Right pepper popper activates the swinging plate target. Please view the activator setup prior to first shooter and reset it the same way every time.</a:t>
            </a:r>
          </a:p>
          <a:p>
            <a:endParaRPr lang="en-US" dirty="0"/>
          </a:p>
          <a:p>
            <a:r>
              <a:rPr lang="en-US" dirty="0"/>
              <a:t>Handgun start position is standing with both heels against the rearmost fault line, inside the shooting area, wrists below belt. Handgun is loaded and holstered.</a:t>
            </a:r>
          </a:p>
          <a:p>
            <a:endParaRPr lang="en-US" dirty="0"/>
          </a:p>
          <a:p>
            <a:r>
              <a:rPr lang="en-US" dirty="0"/>
              <a:t>PCC start position is standing with both heels against the rearmost fault line, inside the shooting area, muzzle pointed at orange cone.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1475</TotalTime>
  <Words>253</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211</cp:revision>
  <cp:lastPrinted>2016-01-15T21:54:08Z</cp:lastPrinted>
  <dcterms:created xsi:type="dcterms:W3CDTF">2002-08-21T12:11:08Z</dcterms:created>
  <dcterms:modified xsi:type="dcterms:W3CDTF">2019-11-22T21:20:09Z</dcterms:modified>
  <cp:category>Shooting</cp:category>
</cp:coreProperties>
</file>

<file path=docProps/thumbnail.jpeg>
</file>